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9239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14129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41067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17036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0226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422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0442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7419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809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4013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51815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1AB6-A5FE-7649-B07E-95712C771C43}" type="datetimeFigureOut">
              <a:rPr lang="en-BR" smtClean="0"/>
              <a:t>23/04/21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8E590-6638-5F4C-A0D5-6D230277526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6852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487B2B-02FA-6142-A627-16260E601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99F747-A38B-4241-A2EC-F3B989074F64}"/>
              </a:ext>
            </a:extLst>
          </p:cNvPr>
          <p:cNvSpPr/>
          <p:nvPr/>
        </p:nvSpPr>
        <p:spPr>
          <a:xfrm>
            <a:off x="2085653" y="1582220"/>
            <a:ext cx="6985798" cy="442816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indent="-1270" algn="r">
              <a:lnSpc>
                <a:spcPct val="115000"/>
              </a:lnSpc>
              <a:spcAft>
                <a:spcPts val="1000"/>
              </a:spcAft>
            </a:pPr>
            <a:r>
              <a:rPr lang="pt-BR" sz="3200" b="1" dirty="0">
                <a:ea typeface="Times New Roman" panose="02020603050405020304" pitchFamily="18" charset="0"/>
              </a:rPr>
              <a:t>TÍTULO:</a:t>
            </a:r>
            <a:endParaRPr lang="pt-BR" sz="2400" b="1" dirty="0">
              <a:ea typeface="Times New Roman" panose="02020603050405020304" pitchFamily="18" charset="0"/>
            </a:endParaRPr>
          </a:p>
          <a:p>
            <a:pPr indent="-1270" algn="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Times New Roman" panose="02020603050405020304" pitchFamily="18" charset="0"/>
              </a:rPr>
              <a:t>SUBTÍTULO</a:t>
            </a:r>
            <a:endParaRPr lang="en-BR" sz="2400" dirty="0">
              <a:ea typeface="Calibri" panose="020F0502020204030204" pitchFamily="34" charset="0"/>
            </a:endParaRPr>
          </a:p>
          <a:p>
            <a:pPr indent="-1270" algn="r"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a typeface="Times New Roman" panose="02020603050405020304" pitchFamily="18" charset="0"/>
              </a:rPr>
              <a:t> </a:t>
            </a:r>
            <a:endParaRPr lang="en-BR" sz="2400" dirty="0">
              <a:ea typeface="Calibri" panose="020F0502020204030204" pitchFamily="34" charset="0"/>
            </a:endParaRPr>
          </a:p>
          <a:p>
            <a:pPr indent="-1270" algn="r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ea typeface="Times New Roman" panose="02020603050405020304" pitchFamily="18" charset="0"/>
              </a:rPr>
              <a:t>Autor</a:t>
            </a:r>
            <a:endParaRPr lang="en-BR" sz="2400" i="1" dirty="0">
              <a:ea typeface="Calibri" panose="020F0502020204030204" pitchFamily="34" charset="0"/>
            </a:endParaRPr>
          </a:p>
          <a:p>
            <a:pPr indent="-1270" algn="r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ea typeface="Times New Roman" panose="02020603050405020304" pitchFamily="18" charset="0"/>
              </a:rPr>
              <a:t>Coautor</a:t>
            </a:r>
          </a:p>
          <a:p>
            <a:pPr indent="-1270" algn="r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ea typeface="Calibri" panose="020F0502020204030204" pitchFamily="34" charset="0"/>
              </a:rPr>
              <a:t>Coautor</a:t>
            </a:r>
            <a:endParaRPr lang="en-BR" sz="2400" i="1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1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62D67E-756E-5647-9FAC-BEC11E70F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730AFC2-CECC-ED4D-8BF5-502E1F61090E}"/>
              </a:ext>
            </a:extLst>
          </p:cNvPr>
          <p:cNvSpPr/>
          <p:nvPr/>
        </p:nvSpPr>
        <p:spPr>
          <a:xfrm>
            <a:off x="92468" y="1592495"/>
            <a:ext cx="8978984" cy="49315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1270"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Times New Roman" panose="02020603050405020304" pitchFamily="18" charset="0"/>
              </a:rPr>
              <a:t>TÍTULO DA SEÇÃO:</a:t>
            </a:r>
            <a:endParaRPr lang="en-BR" sz="2400" dirty="0">
              <a:ea typeface="Calibri" panose="020F0502020204030204" pitchFamily="34" charset="0"/>
            </a:endParaRPr>
          </a:p>
          <a:p>
            <a:pPr marL="34163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i="1" dirty="0">
                <a:ea typeface="Times New Roman" panose="02020603050405020304" pitchFamily="18" charset="0"/>
              </a:rPr>
              <a:t>Tópico 1</a:t>
            </a:r>
          </a:p>
          <a:p>
            <a:pPr marL="34163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i="1" dirty="0">
                <a:ea typeface="Times New Roman" panose="02020603050405020304" pitchFamily="18" charset="0"/>
              </a:rPr>
              <a:t>Tópico 2</a:t>
            </a:r>
            <a:endParaRPr lang="en-BR" sz="2400" i="1" dirty="0">
              <a:ea typeface="Calibri" panose="020F0502020204030204" pitchFamily="34" charset="0"/>
            </a:endParaRPr>
          </a:p>
          <a:p>
            <a:pPr marL="34163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i="1" dirty="0">
                <a:ea typeface="Times New Roman" panose="02020603050405020304" pitchFamily="18" charset="0"/>
              </a:rPr>
              <a:t>Tópico 3</a:t>
            </a:r>
            <a:endParaRPr lang="en-BR" sz="2400" i="1" dirty="0">
              <a:ea typeface="Calibri" panose="020F0502020204030204" pitchFamily="34" charset="0"/>
            </a:endParaRPr>
          </a:p>
          <a:p>
            <a:pPr marL="34163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i="1" dirty="0">
                <a:ea typeface="Times New Roman" panose="02020603050405020304" pitchFamily="18" charset="0"/>
              </a:rPr>
              <a:t>Tópico 4</a:t>
            </a:r>
            <a:endParaRPr lang="en-BR" sz="2400" i="1" dirty="0">
              <a:ea typeface="Calibri" panose="020F0502020204030204" pitchFamily="34" charset="0"/>
            </a:endParaRPr>
          </a:p>
          <a:p>
            <a:pPr marL="34163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i="1" dirty="0">
                <a:ea typeface="Times New Roman" panose="02020603050405020304" pitchFamily="18" charset="0"/>
              </a:rPr>
              <a:t>Tópico 5</a:t>
            </a:r>
          </a:p>
          <a:p>
            <a:pPr marL="34163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i="1" dirty="0">
                <a:ea typeface="Calibri" panose="020F0502020204030204" pitchFamily="34" charset="0"/>
              </a:rPr>
              <a:t>...</a:t>
            </a:r>
            <a:endParaRPr lang="en-BR" sz="2400" i="1" dirty="0">
              <a:ea typeface="Calibri" panose="020F0502020204030204" pitchFamily="34" charset="0"/>
            </a:endParaRPr>
          </a:p>
          <a:p>
            <a:pPr marL="34163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BR" sz="2400" i="1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624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20FD5CD-E06A-744D-B9E7-7FEEE8B43FD4}" vid="{6D95EAF6-ED48-EF44-9908-AFAD735205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22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Machado B</dc:creator>
  <cp:lastModifiedBy>J Machado B</cp:lastModifiedBy>
  <cp:revision>2</cp:revision>
  <dcterms:created xsi:type="dcterms:W3CDTF">2021-04-23T17:57:09Z</dcterms:created>
  <dcterms:modified xsi:type="dcterms:W3CDTF">2021-04-23T18:08:48Z</dcterms:modified>
</cp:coreProperties>
</file>